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9144000" cy="5143500" type="screen16x9"/>
  <p:notesSz cx="6858000" cy="9144000"/>
  <p:embeddedFontLst>
    <p:embeddedFont>
      <p:font typeface="Inter" panose="020B0604020202020204" charset="0"/>
      <p:regular r:id="rId16"/>
      <p:bold r:id="rId17"/>
      <p:italic r:id="rId18"/>
      <p:boldItalic r:id="rId19"/>
    </p:embeddedFont>
    <p:embeddedFont>
      <p:font typeface="Inter ExtraBold" panose="020B0604020202020204" charset="0"/>
      <p:bold r:id="rId20"/>
      <p:boldItalic r:id="rId21"/>
    </p:embeddedFont>
    <p:embeddedFont>
      <p:font typeface="Inter Light" panose="020B0604020202020204" charset="0"/>
      <p:regular r:id="rId22"/>
      <p:bold r:id="rId23"/>
      <p:italic r:id="rId24"/>
      <p:boldItalic r:id="rId25"/>
    </p:embeddedFont>
    <p:embeddedFont>
      <p:font typeface="Inter SemiBol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53C37-E048-452B-AC15-4F93BCCF13C8}" v="24" dt="2024-12-17T19:51:51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rabh pratap singh" userId="116d00e3653affe1" providerId="LiveId" clId="{4D453C37-E048-452B-AC15-4F93BCCF13C8}"/>
    <pc:docChg chg="undo custSel addSld modSld sldOrd">
      <pc:chgData name="saurabh pratap singh" userId="116d00e3653affe1" providerId="LiveId" clId="{4D453C37-E048-452B-AC15-4F93BCCF13C8}" dt="2024-12-17T19:53:23.027" v="429" actId="115"/>
      <pc:docMkLst>
        <pc:docMk/>
      </pc:docMkLst>
      <pc:sldChg chg="addSp delSp modSp mod">
        <pc:chgData name="saurabh pratap singh" userId="116d00e3653affe1" providerId="LiveId" clId="{4D453C37-E048-452B-AC15-4F93BCCF13C8}" dt="2024-12-17T19:53:07.723" v="425" actId="1076"/>
        <pc:sldMkLst>
          <pc:docMk/>
          <pc:sldMk cId="0" sldId="257"/>
        </pc:sldMkLst>
        <pc:spChg chg="add del mod">
          <ac:chgData name="saurabh pratap singh" userId="116d00e3653affe1" providerId="LiveId" clId="{4D453C37-E048-452B-AC15-4F93BCCF13C8}" dt="2024-12-17T19:14:47.270" v="64" actId="478"/>
          <ac:spMkLst>
            <pc:docMk/>
            <pc:sldMk cId="0" sldId="257"/>
            <ac:spMk id="2" creationId="{2E277495-C86C-73A5-3A94-45E42953C135}"/>
          </ac:spMkLst>
        </pc:spChg>
        <pc:spChg chg="add del mod">
          <ac:chgData name="saurabh pratap singh" userId="116d00e3653affe1" providerId="LiveId" clId="{4D453C37-E048-452B-AC15-4F93BCCF13C8}" dt="2024-12-17T19:14:14.302" v="53" actId="478"/>
          <ac:spMkLst>
            <pc:docMk/>
            <pc:sldMk cId="0" sldId="257"/>
            <ac:spMk id="4" creationId="{44A0C345-6A84-F41C-1E65-D8D48693E1A6}"/>
          </ac:spMkLst>
        </pc:spChg>
        <pc:spChg chg="add del mod">
          <ac:chgData name="saurabh pratap singh" userId="116d00e3653affe1" providerId="LiveId" clId="{4D453C37-E048-452B-AC15-4F93BCCF13C8}" dt="2024-12-17T19:14:20.898" v="55" actId="478"/>
          <ac:spMkLst>
            <pc:docMk/>
            <pc:sldMk cId="0" sldId="257"/>
            <ac:spMk id="6" creationId="{D521EA68-B6D3-F57A-646B-4A33B453E948}"/>
          </ac:spMkLst>
        </pc:spChg>
        <pc:spChg chg="add del mod">
          <ac:chgData name="saurabh pratap singh" userId="116d00e3653affe1" providerId="LiveId" clId="{4D453C37-E048-452B-AC15-4F93BCCF13C8}" dt="2024-12-17T19:14:32.319" v="59" actId="478"/>
          <ac:spMkLst>
            <pc:docMk/>
            <pc:sldMk cId="0" sldId="257"/>
            <ac:spMk id="8" creationId="{0E70540D-0D54-5801-5596-F856290CCB93}"/>
          </ac:spMkLst>
        </pc:spChg>
        <pc:spChg chg="add del mod">
          <ac:chgData name="saurabh pratap singh" userId="116d00e3653affe1" providerId="LiveId" clId="{4D453C37-E048-452B-AC15-4F93BCCF13C8}" dt="2024-12-17T19:14:30.445" v="58" actId="478"/>
          <ac:spMkLst>
            <pc:docMk/>
            <pc:sldMk cId="0" sldId="257"/>
            <ac:spMk id="10" creationId="{CA872317-EF88-D835-5994-B5FA5E6270FE}"/>
          </ac:spMkLst>
        </pc:spChg>
        <pc:spChg chg="add del mod">
          <ac:chgData name="saurabh pratap singh" userId="116d00e3653affe1" providerId="LiveId" clId="{4D453C37-E048-452B-AC15-4F93BCCF13C8}" dt="2024-12-17T19:14:38.904" v="61" actId="478"/>
          <ac:spMkLst>
            <pc:docMk/>
            <pc:sldMk cId="0" sldId="257"/>
            <ac:spMk id="12" creationId="{C6683267-D70D-CEE1-6498-EE2BE5B5A832}"/>
          </ac:spMkLst>
        </pc:spChg>
        <pc:spChg chg="add del mod">
          <ac:chgData name="saurabh pratap singh" userId="116d00e3653affe1" providerId="LiveId" clId="{4D453C37-E048-452B-AC15-4F93BCCF13C8}" dt="2024-12-17T19:14:43.906" v="63" actId="478"/>
          <ac:spMkLst>
            <pc:docMk/>
            <pc:sldMk cId="0" sldId="257"/>
            <ac:spMk id="14" creationId="{B5F03D8E-2DC8-8F21-A8B1-173716FD364C}"/>
          </ac:spMkLst>
        </pc:spChg>
        <pc:spChg chg="add del mod">
          <ac:chgData name="saurabh pratap singh" userId="116d00e3653affe1" providerId="LiveId" clId="{4D453C37-E048-452B-AC15-4F93BCCF13C8}" dt="2024-12-17T19:15:12.108" v="67" actId="478"/>
          <ac:spMkLst>
            <pc:docMk/>
            <pc:sldMk cId="0" sldId="257"/>
            <ac:spMk id="15" creationId="{5F6BD6CC-DC1D-C85D-B144-4DBC824EEA4F}"/>
          </ac:spMkLst>
        </pc:spChg>
        <pc:spChg chg="add del">
          <ac:chgData name="saurabh pratap singh" userId="116d00e3653affe1" providerId="LiveId" clId="{4D453C37-E048-452B-AC15-4F93BCCF13C8}" dt="2024-12-17T19:15:12.108" v="67" actId="478"/>
          <ac:spMkLst>
            <pc:docMk/>
            <pc:sldMk cId="0" sldId="257"/>
            <ac:spMk id="16" creationId="{09226D65-6D25-306E-7C5A-DE394D9B1575}"/>
          </ac:spMkLst>
        </pc:spChg>
        <pc:spChg chg="add mod">
          <ac:chgData name="saurabh pratap singh" userId="116d00e3653affe1" providerId="LiveId" clId="{4D453C37-E048-452B-AC15-4F93BCCF13C8}" dt="2024-12-17T19:53:07.723" v="425" actId="1076"/>
          <ac:spMkLst>
            <pc:docMk/>
            <pc:sldMk cId="0" sldId="257"/>
            <ac:spMk id="17" creationId="{4C01AB60-B7D5-F95C-220D-D51B2942A647}"/>
          </ac:spMkLst>
        </pc:spChg>
        <pc:spChg chg="del mod">
          <ac:chgData name="saurabh pratap singh" userId="116d00e3653affe1" providerId="LiveId" clId="{4D453C37-E048-452B-AC15-4F93BCCF13C8}" dt="2024-12-17T19:14:41.194" v="62" actId="478"/>
          <ac:spMkLst>
            <pc:docMk/>
            <pc:sldMk cId="0" sldId="257"/>
            <ac:spMk id="350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14:36.340" v="60" actId="478"/>
          <ac:spMkLst>
            <pc:docMk/>
            <pc:sldMk cId="0" sldId="257"/>
            <ac:spMk id="351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14:17.125" v="54" actId="478"/>
          <ac:spMkLst>
            <pc:docMk/>
            <pc:sldMk cId="0" sldId="257"/>
            <ac:spMk id="352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14:26.366" v="57" actId="478"/>
          <ac:spMkLst>
            <pc:docMk/>
            <pc:sldMk cId="0" sldId="257"/>
            <ac:spMk id="353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14:09.911" v="52" actId="478"/>
          <ac:spMkLst>
            <pc:docMk/>
            <pc:sldMk cId="0" sldId="257"/>
            <ac:spMk id="354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14:23.483" v="56" actId="478"/>
          <ac:spMkLst>
            <pc:docMk/>
            <pc:sldMk cId="0" sldId="257"/>
            <ac:spMk id="355" creationId="{00000000-0000-0000-0000-000000000000}"/>
          </ac:spMkLst>
        </pc:spChg>
      </pc:sldChg>
      <pc:sldChg chg="addSp delSp modSp mod">
        <pc:chgData name="saurabh pratap singh" userId="116d00e3653affe1" providerId="LiveId" clId="{4D453C37-E048-452B-AC15-4F93BCCF13C8}" dt="2024-12-17T19:30:24.817" v="210" actId="1076"/>
        <pc:sldMkLst>
          <pc:docMk/>
          <pc:sldMk cId="0" sldId="260"/>
        </pc:sldMkLst>
        <pc:spChg chg="add del mod">
          <ac:chgData name="saurabh pratap singh" userId="116d00e3653affe1" providerId="LiveId" clId="{4D453C37-E048-452B-AC15-4F93BCCF13C8}" dt="2024-12-17T19:26:52.845" v="171" actId="478"/>
          <ac:spMkLst>
            <pc:docMk/>
            <pc:sldMk cId="0" sldId="260"/>
            <ac:spMk id="3" creationId="{37995994-B1CC-8DF2-BAE2-6E2F5D384E5C}"/>
          </ac:spMkLst>
        </pc:spChg>
        <pc:spChg chg="add del mod">
          <ac:chgData name="saurabh pratap singh" userId="116d00e3653affe1" providerId="LiveId" clId="{4D453C37-E048-452B-AC15-4F93BCCF13C8}" dt="2024-12-17T19:27:03.811" v="174" actId="478"/>
          <ac:spMkLst>
            <pc:docMk/>
            <pc:sldMk cId="0" sldId="260"/>
            <ac:spMk id="5" creationId="{7B392764-14E3-DB5A-3FAE-DCAD343F5A07}"/>
          </ac:spMkLst>
        </pc:spChg>
        <pc:spChg chg="add del mod">
          <ac:chgData name="saurabh pratap singh" userId="116d00e3653affe1" providerId="LiveId" clId="{4D453C37-E048-452B-AC15-4F93BCCF13C8}" dt="2024-12-17T19:27:18.584" v="177" actId="478"/>
          <ac:spMkLst>
            <pc:docMk/>
            <pc:sldMk cId="0" sldId="260"/>
            <ac:spMk id="7" creationId="{49AB96BC-92CB-9FE9-7CF6-8931DEB43980}"/>
          </ac:spMkLst>
        </pc:spChg>
        <pc:spChg chg="add del mod">
          <ac:chgData name="saurabh pratap singh" userId="116d00e3653affe1" providerId="LiveId" clId="{4D453C37-E048-452B-AC15-4F93BCCF13C8}" dt="2024-12-17T19:27:29.744" v="181" actId="478"/>
          <ac:spMkLst>
            <pc:docMk/>
            <pc:sldMk cId="0" sldId="260"/>
            <ac:spMk id="9" creationId="{9F50FC99-3594-E3F3-B4C8-12ADD528CF29}"/>
          </ac:spMkLst>
        </pc:spChg>
        <pc:spChg chg="add del mod">
          <ac:chgData name="saurabh pratap singh" userId="116d00e3653affe1" providerId="LiveId" clId="{4D453C37-E048-452B-AC15-4F93BCCF13C8}" dt="2024-12-17T19:27:18.584" v="177" actId="478"/>
          <ac:spMkLst>
            <pc:docMk/>
            <pc:sldMk cId="0" sldId="260"/>
            <ac:spMk id="11" creationId="{25BE9017-E919-E0C6-9271-6546BDC6D82B}"/>
          </ac:spMkLst>
        </pc:spChg>
        <pc:spChg chg="add del mod">
          <ac:chgData name="saurabh pratap singh" userId="116d00e3653affe1" providerId="LiveId" clId="{4D453C37-E048-452B-AC15-4F93BCCF13C8}" dt="2024-12-17T19:27:00.287" v="173" actId="478"/>
          <ac:spMkLst>
            <pc:docMk/>
            <pc:sldMk cId="0" sldId="260"/>
            <ac:spMk id="13" creationId="{CF82386F-F527-9BDE-EDF4-8D4B86C6B723}"/>
          </ac:spMkLst>
        </pc:spChg>
        <pc:spChg chg="add del mod">
          <ac:chgData name="saurabh pratap singh" userId="116d00e3653affe1" providerId="LiveId" clId="{4D453C37-E048-452B-AC15-4F93BCCF13C8}" dt="2024-12-17T19:27:18.584" v="177" actId="478"/>
          <ac:spMkLst>
            <pc:docMk/>
            <pc:sldMk cId="0" sldId="260"/>
            <ac:spMk id="15" creationId="{703D3E71-8C28-391B-9F5F-18FE3C0A69B9}"/>
          </ac:spMkLst>
        </pc:spChg>
        <pc:spChg chg="add del mod">
          <ac:chgData name="saurabh pratap singh" userId="116d00e3653affe1" providerId="LiveId" clId="{4D453C37-E048-452B-AC15-4F93BCCF13C8}" dt="2024-12-17T19:27:07.095" v="175" actId="478"/>
          <ac:spMkLst>
            <pc:docMk/>
            <pc:sldMk cId="0" sldId="260"/>
            <ac:spMk id="17" creationId="{20509357-3A15-12F5-D6C1-B8A86A596440}"/>
          </ac:spMkLst>
        </pc:spChg>
        <pc:spChg chg="add del mod">
          <ac:chgData name="saurabh pratap singh" userId="116d00e3653affe1" providerId="LiveId" clId="{4D453C37-E048-452B-AC15-4F93BCCF13C8}" dt="2024-12-17T19:27:22.627" v="178" actId="478"/>
          <ac:spMkLst>
            <pc:docMk/>
            <pc:sldMk cId="0" sldId="260"/>
            <ac:spMk id="19" creationId="{C53DA67F-A876-151F-4747-3C8A3DA80F62}"/>
          </ac:spMkLst>
        </pc:spChg>
        <pc:spChg chg="add del mod">
          <ac:chgData name="saurabh pratap singh" userId="116d00e3653affe1" providerId="LiveId" clId="{4D453C37-E048-452B-AC15-4F93BCCF13C8}" dt="2024-12-17T19:27:28.184" v="180" actId="478"/>
          <ac:spMkLst>
            <pc:docMk/>
            <pc:sldMk cId="0" sldId="260"/>
            <ac:spMk id="21" creationId="{196127C2-435A-0EEF-08CA-5385B93C7D54}"/>
          </ac:spMkLst>
        </pc:spChg>
        <pc:spChg chg="add del mod">
          <ac:chgData name="saurabh pratap singh" userId="116d00e3653affe1" providerId="LiveId" clId="{4D453C37-E048-452B-AC15-4F93BCCF13C8}" dt="2024-12-17T19:28:19.593" v="186" actId="478"/>
          <ac:spMkLst>
            <pc:docMk/>
            <pc:sldMk cId="0" sldId="260"/>
            <ac:spMk id="22" creationId="{94138083-9E4C-EABB-6484-D24298012948}"/>
          </ac:spMkLst>
        </pc:spChg>
        <pc:spChg chg="add">
          <ac:chgData name="saurabh pratap singh" userId="116d00e3653affe1" providerId="LiveId" clId="{4D453C37-E048-452B-AC15-4F93BCCF13C8}" dt="2024-12-17T19:28:04.707" v="183"/>
          <ac:spMkLst>
            <pc:docMk/>
            <pc:sldMk cId="0" sldId="260"/>
            <ac:spMk id="23" creationId="{9A50779E-7B22-35DF-A766-20E6C0FDEF7A}"/>
          </ac:spMkLst>
        </pc:spChg>
        <pc:spChg chg="add mod">
          <ac:chgData name="saurabh pratap singh" userId="116d00e3653affe1" providerId="LiveId" clId="{4D453C37-E048-452B-AC15-4F93BCCF13C8}" dt="2024-12-17T19:30:16.710" v="209" actId="14100"/>
          <ac:spMkLst>
            <pc:docMk/>
            <pc:sldMk cId="0" sldId="260"/>
            <ac:spMk id="25" creationId="{BB0E1B0E-D705-4348-AF86-9D3AFE4EFEEE}"/>
          </ac:spMkLst>
        </pc:spChg>
        <pc:spChg chg="mod">
          <ac:chgData name="saurabh pratap singh" userId="116d00e3653affe1" providerId="LiveId" clId="{4D453C37-E048-452B-AC15-4F93BCCF13C8}" dt="2024-12-17T19:30:24.817" v="210" actId="1076"/>
          <ac:spMkLst>
            <pc:docMk/>
            <pc:sldMk cId="0" sldId="260"/>
            <ac:spMk id="394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26:58.070" v="172" actId="478"/>
          <ac:spMkLst>
            <pc:docMk/>
            <pc:sldMk cId="0" sldId="260"/>
            <ac:spMk id="395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26:58.070" v="172" actId="478"/>
          <ac:spMkLst>
            <pc:docMk/>
            <pc:sldMk cId="0" sldId="260"/>
            <ac:spMk id="396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26:58.070" v="172" actId="478"/>
          <ac:spMkLst>
            <pc:docMk/>
            <pc:sldMk cId="0" sldId="260"/>
            <ac:spMk id="397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26:58.070" v="172" actId="478"/>
          <ac:spMkLst>
            <pc:docMk/>
            <pc:sldMk cId="0" sldId="260"/>
            <ac:spMk id="398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27:26.339" v="179" actId="478"/>
          <ac:spMkLst>
            <pc:docMk/>
            <pc:sldMk cId="0" sldId="260"/>
            <ac:spMk id="399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27:18.584" v="177" actId="478"/>
          <ac:spMkLst>
            <pc:docMk/>
            <pc:sldMk cId="0" sldId="260"/>
            <ac:spMk id="400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26:58.070" v="172" actId="478"/>
          <ac:spMkLst>
            <pc:docMk/>
            <pc:sldMk cId="0" sldId="260"/>
            <ac:spMk id="406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26:58.070" v="172" actId="478"/>
          <ac:spMkLst>
            <pc:docMk/>
            <pc:sldMk cId="0" sldId="260"/>
            <ac:spMk id="407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26:58.070" v="172" actId="478"/>
          <ac:spMkLst>
            <pc:docMk/>
            <pc:sldMk cId="0" sldId="260"/>
            <ac:spMk id="408" creationId="{00000000-0000-0000-0000-000000000000}"/>
          </ac:spMkLst>
        </pc:spChg>
        <pc:spChg chg="del">
          <ac:chgData name="saurabh pratap singh" userId="116d00e3653affe1" providerId="LiveId" clId="{4D453C37-E048-452B-AC15-4F93BCCF13C8}" dt="2024-12-17T19:26:50.104" v="170" actId="478"/>
          <ac:spMkLst>
            <pc:docMk/>
            <pc:sldMk cId="0" sldId="260"/>
            <ac:spMk id="409" creationId="{00000000-0000-0000-0000-000000000000}"/>
          </ac:spMkLst>
        </pc:spChg>
        <pc:cxnChg chg="del">
          <ac:chgData name="saurabh pratap singh" userId="116d00e3653affe1" providerId="LiveId" clId="{4D453C37-E048-452B-AC15-4F93BCCF13C8}" dt="2024-12-17T19:26:58.070" v="172" actId="478"/>
          <ac:cxnSpMkLst>
            <pc:docMk/>
            <pc:sldMk cId="0" sldId="260"/>
            <ac:cxnSpMk id="402" creationId="{00000000-0000-0000-0000-000000000000}"/>
          </ac:cxnSpMkLst>
        </pc:cxnChg>
        <pc:cxnChg chg="del">
          <ac:chgData name="saurabh pratap singh" userId="116d00e3653affe1" providerId="LiveId" clId="{4D453C37-E048-452B-AC15-4F93BCCF13C8}" dt="2024-12-17T19:26:58.070" v="172" actId="478"/>
          <ac:cxnSpMkLst>
            <pc:docMk/>
            <pc:sldMk cId="0" sldId="260"/>
            <ac:cxnSpMk id="403" creationId="{00000000-0000-0000-0000-000000000000}"/>
          </ac:cxnSpMkLst>
        </pc:cxnChg>
        <pc:cxnChg chg="del">
          <ac:chgData name="saurabh pratap singh" userId="116d00e3653affe1" providerId="LiveId" clId="{4D453C37-E048-452B-AC15-4F93BCCF13C8}" dt="2024-12-17T19:26:58.070" v="172" actId="478"/>
          <ac:cxnSpMkLst>
            <pc:docMk/>
            <pc:sldMk cId="0" sldId="260"/>
            <ac:cxnSpMk id="404" creationId="{00000000-0000-0000-0000-000000000000}"/>
          </ac:cxnSpMkLst>
        </pc:cxnChg>
        <pc:cxnChg chg="del">
          <ac:chgData name="saurabh pratap singh" userId="116d00e3653affe1" providerId="LiveId" clId="{4D453C37-E048-452B-AC15-4F93BCCF13C8}" dt="2024-12-17T19:26:58.070" v="172" actId="478"/>
          <ac:cxnSpMkLst>
            <pc:docMk/>
            <pc:sldMk cId="0" sldId="260"/>
            <ac:cxnSpMk id="405" creationId="{00000000-0000-0000-0000-000000000000}"/>
          </ac:cxnSpMkLst>
        </pc:cxnChg>
      </pc:sldChg>
      <pc:sldChg chg="modSp mod">
        <pc:chgData name="saurabh pratap singh" userId="116d00e3653affe1" providerId="LiveId" clId="{4D453C37-E048-452B-AC15-4F93BCCF13C8}" dt="2024-12-17T19:32:53.305" v="237" actId="1076"/>
        <pc:sldMkLst>
          <pc:docMk/>
          <pc:sldMk cId="0" sldId="264"/>
        </pc:sldMkLst>
        <pc:spChg chg="mod">
          <ac:chgData name="saurabh pratap singh" userId="116d00e3653affe1" providerId="LiveId" clId="{4D453C37-E048-452B-AC15-4F93BCCF13C8}" dt="2024-12-17T19:32:53.305" v="237" actId="1076"/>
          <ac:spMkLst>
            <pc:docMk/>
            <pc:sldMk cId="0" sldId="264"/>
            <ac:spMk id="446" creationId="{00000000-0000-0000-0000-000000000000}"/>
          </ac:spMkLst>
        </pc:spChg>
      </pc:sldChg>
      <pc:sldChg chg="modSp mod">
        <pc:chgData name="saurabh pratap singh" userId="116d00e3653affe1" providerId="LiveId" clId="{4D453C37-E048-452B-AC15-4F93BCCF13C8}" dt="2024-12-17T19:33:17.250" v="262" actId="1076"/>
        <pc:sldMkLst>
          <pc:docMk/>
          <pc:sldMk cId="0" sldId="265"/>
        </pc:sldMkLst>
        <pc:spChg chg="mod">
          <ac:chgData name="saurabh pratap singh" userId="116d00e3653affe1" providerId="LiveId" clId="{4D453C37-E048-452B-AC15-4F93BCCF13C8}" dt="2024-12-17T19:33:17.250" v="262" actId="1076"/>
          <ac:spMkLst>
            <pc:docMk/>
            <pc:sldMk cId="0" sldId="265"/>
            <ac:spMk id="455" creationId="{00000000-0000-0000-0000-000000000000}"/>
          </ac:spMkLst>
        </pc:spChg>
      </pc:sldChg>
      <pc:sldChg chg="modSp mod">
        <pc:chgData name="saurabh pratap singh" userId="116d00e3653affe1" providerId="LiveId" clId="{4D453C37-E048-452B-AC15-4F93BCCF13C8}" dt="2024-12-17T19:44:37.222" v="390" actId="1076"/>
        <pc:sldMkLst>
          <pc:docMk/>
          <pc:sldMk cId="0" sldId="266"/>
        </pc:sldMkLst>
        <pc:spChg chg="mod">
          <ac:chgData name="saurabh pratap singh" userId="116d00e3653affe1" providerId="LiveId" clId="{4D453C37-E048-452B-AC15-4F93BCCF13C8}" dt="2024-12-17T19:44:37.222" v="390" actId="1076"/>
          <ac:spMkLst>
            <pc:docMk/>
            <pc:sldMk cId="0" sldId="266"/>
            <ac:spMk id="462" creationId="{00000000-0000-0000-0000-000000000000}"/>
          </ac:spMkLst>
        </pc:spChg>
        <pc:spChg chg="mod">
          <ac:chgData name="saurabh pratap singh" userId="116d00e3653affe1" providerId="LiveId" clId="{4D453C37-E048-452B-AC15-4F93BCCF13C8}" dt="2024-12-17T19:38:36.263" v="350" actId="1076"/>
          <ac:spMkLst>
            <pc:docMk/>
            <pc:sldMk cId="0" sldId="266"/>
            <ac:spMk id="463" creationId="{00000000-0000-0000-0000-000000000000}"/>
          </ac:spMkLst>
        </pc:spChg>
        <pc:spChg chg="mod">
          <ac:chgData name="saurabh pratap singh" userId="116d00e3653affe1" providerId="LiveId" clId="{4D453C37-E048-452B-AC15-4F93BCCF13C8}" dt="2024-12-17T19:38:56.587" v="353" actId="1076"/>
          <ac:spMkLst>
            <pc:docMk/>
            <pc:sldMk cId="0" sldId="266"/>
            <ac:spMk id="465" creationId="{00000000-0000-0000-0000-000000000000}"/>
          </ac:spMkLst>
        </pc:spChg>
      </pc:sldChg>
      <pc:sldChg chg="addSp delSp modSp new mod ord">
        <pc:chgData name="saurabh pratap singh" userId="116d00e3653affe1" providerId="LiveId" clId="{4D453C37-E048-452B-AC15-4F93BCCF13C8}" dt="2024-12-17T19:53:23.027" v="429" actId="115"/>
        <pc:sldMkLst>
          <pc:docMk/>
          <pc:sldMk cId="1526737208" sldId="267"/>
        </pc:sldMkLst>
        <pc:spChg chg="del">
          <ac:chgData name="saurabh pratap singh" userId="116d00e3653affe1" providerId="LiveId" clId="{4D453C37-E048-452B-AC15-4F93BCCF13C8}" dt="2024-12-17T19:19:32.204" v="101" actId="478"/>
          <ac:spMkLst>
            <pc:docMk/>
            <pc:sldMk cId="1526737208" sldId="267"/>
            <ac:spMk id="2" creationId="{F63E7D12-B4C5-E462-41B4-44B9955A05BA}"/>
          </ac:spMkLst>
        </pc:spChg>
        <pc:spChg chg="del">
          <ac:chgData name="saurabh pratap singh" userId="116d00e3653affe1" providerId="LiveId" clId="{4D453C37-E048-452B-AC15-4F93BCCF13C8}" dt="2024-12-17T19:19:34.144" v="102" actId="478"/>
          <ac:spMkLst>
            <pc:docMk/>
            <pc:sldMk cId="1526737208" sldId="267"/>
            <ac:spMk id="3" creationId="{9AA220CB-A4DA-2223-681F-ACB961D4C2CB}"/>
          </ac:spMkLst>
        </pc:spChg>
        <pc:spChg chg="del">
          <ac:chgData name="saurabh pratap singh" userId="116d00e3653affe1" providerId="LiveId" clId="{4D453C37-E048-452B-AC15-4F93BCCF13C8}" dt="2024-12-17T19:19:35.675" v="103" actId="478"/>
          <ac:spMkLst>
            <pc:docMk/>
            <pc:sldMk cId="1526737208" sldId="267"/>
            <ac:spMk id="4" creationId="{201E4C32-2E14-11D3-CB89-E3255F1E5558}"/>
          </ac:spMkLst>
        </pc:spChg>
        <pc:spChg chg="add mod">
          <ac:chgData name="saurabh pratap singh" userId="116d00e3653affe1" providerId="LiveId" clId="{4D453C37-E048-452B-AC15-4F93BCCF13C8}" dt="2024-12-17T19:21:24.366" v="128" actId="1076"/>
          <ac:spMkLst>
            <pc:docMk/>
            <pc:sldMk cId="1526737208" sldId="267"/>
            <ac:spMk id="5" creationId="{699A5017-7D1E-5255-9A50-123F2E21D519}"/>
          </ac:spMkLst>
        </pc:spChg>
        <pc:spChg chg="add del mod">
          <ac:chgData name="saurabh pratap singh" userId="116d00e3653affe1" providerId="LiveId" clId="{4D453C37-E048-452B-AC15-4F93BCCF13C8}" dt="2024-12-17T19:25:41.063" v="169" actId="14100"/>
          <ac:spMkLst>
            <pc:docMk/>
            <pc:sldMk cId="1526737208" sldId="267"/>
            <ac:spMk id="6" creationId="{3C297E5B-D3FB-081E-AE54-51209334DDE4}"/>
          </ac:spMkLst>
        </pc:spChg>
        <pc:spChg chg="add mod">
          <ac:chgData name="saurabh pratap singh" userId="116d00e3653affe1" providerId="LiveId" clId="{4D453C37-E048-452B-AC15-4F93BCCF13C8}" dt="2024-12-17T19:53:23.027" v="429" actId="115"/>
          <ac:spMkLst>
            <pc:docMk/>
            <pc:sldMk cId="1526737208" sldId="267"/>
            <ac:spMk id="7" creationId="{D506F4D7-44F8-5621-A610-D47817D5F143}"/>
          </ac:spMkLst>
        </pc:spChg>
        <pc:spChg chg="add mod">
          <ac:chgData name="saurabh pratap singh" userId="116d00e3653affe1" providerId="LiveId" clId="{4D453C37-E048-452B-AC15-4F93BCCF13C8}" dt="2024-12-17T19:23:26.183" v="144" actId="767"/>
          <ac:spMkLst>
            <pc:docMk/>
            <pc:sldMk cId="1526737208" sldId="267"/>
            <ac:spMk id="8" creationId="{92F71C4F-E438-94DD-4F07-1BEED882744E}"/>
          </ac:spMkLst>
        </pc:spChg>
        <pc:spChg chg="add">
          <ac:chgData name="saurabh pratap singh" userId="116d00e3653affe1" providerId="LiveId" clId="{4D453C37-E048-452B-AC15-4F93BCCF13C8}" dt="2024-12-17T19:23:29.037" v="145"/>
          <ac:spMkLst>
            <pc:docMk/>
            <pc:sldMk cId="1526737208" sldId="267"/>
            <ac:spMk id="9" creationId="{6D7C68C3-8B1E-84F0-618B-E7ECF6D60FDA}"/>
          </ac:spMkLst>
        </pc:spChg>
        <pc:spChg chg="add mod">
          <ac:chgData name="saurabh pratap singh" userId="116d00e3653affe1" providerId="LiveId" clId="{4D453C37-E048-452B-AC15-4F93BCCF13C8}" dt="2024-12-17T19:25:27.766" v="167" actId="20577"/>
          <ac:spMkLst>
            <pc:docMk/>
            <pc:sldMk cId="1526737208" sldId="267"/>
            <ac:spMk id="10" creationId="{D4AB8AED-0AB0-B093-0318-39BD149F3502}"/>
          </ac:spMkLst>
        </pc:spChg>
      </pc:sldChg>
      <pc:sldChg chg="addSp delSp modSp new mod">
        <pc:chgData name="saurabh pratap singh" userId="116d00e3653affe1" providerId="LiveId" clId="{4D453C37-E048-452B-AC15-4F93BCCF13C8}" dt="2024-12-17T19:52:01.577" v="423" actId="14100"/>
        <pc:sldMkLst>
          <pc:docMk/>
          <pc:sldMk cId="3161506935" sldId="268"/>
        </pc:sldMkLst>
        <pc:spChg chg="del">
          <ac:chgData name="saurabh pratap singh" userId="116d00e3653affe1" providerId="LiveId" clId="{4D453C37-E048-452B-AC15-4F93BCCF13C8}" dt="2024-12-17T19:44:51.151" v="392" actId="478"/>
          <ac:spMkLst>
            <pc:docMk/>
            <pc:sldMk cId="3161506935" sldId="268"/>
            <ac:spMk id="2" creationId="{3D5889BC-AD7B-3443-1AA1-B246553D23AB}"/>
          </ac:spMkLst>
        </pc:spChg>
        <pc:spChg chg="add mod">
          <ac:chgData name="saurabh pratap singh" userId="116d00e3653affe1" providerId="LiveId" clId="{4D453C37-E048-452B-AC15-4F93BCCF13C8}" dt="2024-12-17T19:47:27.054" v="409" actId="1076"/>
          <ac:spMkLst>
            <pc:docMk/>
            <pc:sldMk cId="3161506935" sldId="268"/>
            <ac:spMk id="4" creationId="{FC82771A-36C0-C918-9420-F6DF7C3E4220}"/>
          </ac:spMkLst>
        </pc:spChg>
        <pc:spChg chg="add del">
          <ac:chgData name="saurabh pratap singh" userId="116d00e3653affe1" providerId="LiveId" clId="{4D453C37-E048-452B-AC15-4F93BCCF13C8}" dt="2024-12-17T19:49:47.787" v="416" actId="478"/>
          <ac:spMkLst>
            <pc:docMk/>
            <pc:sldMk cId="3161506935" sldId="268"/>
            <ac:spMk id="6" creationId="{8F625F2F-66CC-CECC-571F-AE036358EC00}"/>
          </ac:spMkLst>
        </pc:spChg>
        <pc:picChg chg="add del mod">
          <ac:chgData name="saurabh pratap singh" userId="116d00e3653affe1" providerId="LiveId" clId="{4D453C37-E048-452B-AC15-4F93BCCF13C8}" dt="2024-12-17T19:47:46.008" v="414" actId="478"/>
          <ac:picMkLst>
            <pc:docMk/>
            <pc:sldMk cId="3161506935" sldId="268"/>
            <ac:picMk id="5" creationId="{099FD814-A4FA-9382-2923-6E8ECEACFDB4}"/>
          </ac:picMkLst>
        </pc:picChg>
        <pc:picChg chg="add del">
          <ac:chgData name="saurabh pratap singh" userId="116d00e3653affe1" providerId="LiveId" clId="{4D453C37-E048-452B-AC15-4F93BCCF13C8}" dt="2024-12-17T19:49:52.176" v="418" actId="478"/>
          <ac:picMkLst>
            <pc:docMk/>
            <pc:sldMk cId="3161506935" sldId="268"/>
            <ac:picMk id="7" creationId="{41EB54B7-5AEC-12D4-9746-70F72CAF6C3E}"/>
          </ac:picMkLst>
        </pc:picChg>
        <pc:picChg chg="add mod">
          <ac:chgData name="saurabh pratap singh" userId="116d00e3653affe1" providerId="LiveId" clId="{4D453C37-E048-452B-AC15-4F93BCCF13C8}" dt="2024-12-17T19:52:01.577" v="423" actId="14100"/>
          <ac:picMkLst>
            <pc:docMk/>
            <pc:sldMk cId="3161506935" sldId="268"/>
            <ac:picMk id="8" creationId="{E520FC6B-BD1D-BB82-63AC-5EB5C730DF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d6ca167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d6ca167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d6ca1676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d6ca1676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24330aab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24330aab9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d6ca1676b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d6ca1676b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d6ca1676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d6ca1676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d6ca1676b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d6ca1676b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d6ca167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d6ca167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d6ca167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d6ca1676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4330aab9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4330aab9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d6ca1676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1d6ca1676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d6ca1676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d6ca1676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3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4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5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6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name="adj" fmla="val 74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7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Graph">
  <p:cSld name="CAPTION_ONLY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BIG_NUMBER">
    <p:bg>
      <p:bgPr>
        <a:solidFill>
          <a:schemeClr val="dk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>
            <a:spLocks noGrp="1"/>
          </p:cNvSpPr>
          <p:nvPr>
            <p:ph type="pic" idx="2"/>
          </p:nvPr>
        </p:nvSpPr>
        <p:spPr>
          <a:xfrm>
            <a:off x="213750" y="586950"/>
            <a:ext cx="8701800" cy="2327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-to-Market Strategy" type="blank">
  <p:cSld name="BLANK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>
            <a:spLocks noGrp="1"/>
          </p:cNvSpPr>
          <p:nvPr>
            <p:ph type="pic" idx="2"/>
          </p:nvPr>
        </p:nvSpPr>
        <p:spPr>
          <a:xfrm>
            <a:off x="6445900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sp>
        <p:nvSpPr>
          <p:cNvPr id="133" name="Google Shape;133;p14"/>
          <p:cNvSpPr>
            <a:spLocks noGrp="1"/>
          </p:cNvSpPr>
          <p:nvPr>
            <p:ph type="pic" idx="3"/>
          </p:nvPr>
        </p:nvSpPr>
        <p:spPr>
          <a:xfrm>
            <a:off x="4210025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4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6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7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2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6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7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8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9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13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14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5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/ Benefits">
  <p:cSld name="CUSTOM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>
            <a:spLocks noGrp="1"/>
          </p:cNvSpPr>
          <p:nvPr>
            <p:ph type="pic" idx="2"/>
          </p:nvPr>
        </p:nvSpPr>
        <p:spPr>
          <a:xfrm>
            <a:off x="2118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  <p:sp>
        <p:nvSpPr>
          <p:cNvPr id="172" name="Google Shape;172;p17"/>
          <p:cNvSpPr>
            <a:spLocks noGrp="1"/>
          </p:cNvSpPr>
          <p:nvPr>
            <p:ph type="pic" idx="3"/>
          </p:nvPr>
        </p:nvSpPr>
        <p:spPr>
          <a:xfrm>
            <a:off x="46397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Competition">
  <p:cSld name="CUSTOM_2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40147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5" name="Google Shape;175;p18"/>
          <p:cNvSpPr>
            <a:spLocks noGrp="1"/>
          </p:cNvSpPr>
          <p:nvPr>
            <p:ph type="pic" idx="3"/>
          </p:nvPr>
        </p:nvSpPr>
        <p:spPr>
          <a:xfrm>
            <a:off x="568857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6" name="Google Shape;176;p18"/>
          <p:cNvSpPr>
            <a:spLocks noGrp="1"/>
          </p:cNvSpPr>
          <p:nvPr>
            <p:ph type="pic" idx="4"/>
          </p:nvPr>
        </p:nvSpPr>
        <p:spPr>
          <a:xfrm>
            <a:off x="73624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7" name="Google Shape;177;p18"/>
          <p:cNvSpPr>
            <a:spLocks noGrp="1"/>
          </p:cNvSpPr>
          <p:nvPr>
            <p:ph type="pic" idx="5"/>
          </p:nvPr>
        </p:nvSpPr>
        <p:spPr>
          <a:xfrm>
            <a:off x="40147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8" name="Google Shape;178;p18"/>
          <p:cNvSpPr>
            <a:spLocks noGrp="1"/>
          </p:cNvSpPr>
          <p:nvPr>
            <p:ph type="pic" idx="6"/>
          </p:nvPr>
        </p:nvSpPr>
        <p:spPr>
          <a:xfrm>
            <a:off x="568857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9" name="Google Shape;179;p18"/>
          <p:cNvSpPr>
            <a:spLocks noGrp="1"/>
          </p:cNvSpPr>
          <p:nvPr>
            <p:ph type="pic" idx="7"/>
          </p:nvPr>
        </p:nvSpPr>
        <p:spPr>
          <a:xfrm>
            <a:off x="73624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8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9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3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4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5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6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7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1_1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>
            <a:spLocks noGrp="1"/>
          </p:cNvSpPr>
          <p:nvPr>
            <p:ph type="pic" idx="2"/>
          </p:nvPr>
        </p:nvSpPr>
        <p:spPr>
          <a:xfrm>
            <a:off x="2286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5" name="Google Shape;195;p19"/>
          <p:cNvSpPr>
            <a:spLocks noGrp="1"/>
          </p:cNvSpPr>
          <p:nvPr>
            <p:ph type="pic" idx="3"/>
          </p:nvPr>
        </p:nvSpPr>
        <p:spPr>
          <a:xfrm>
            <a:off x="39319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6" name="Google Shape;196;p19"/>
          <p:cNvSpPr>
            <a:spLocks noGrp="1"/>
          </p:cNvSpPr>
          <p:nvPr>
            <p:ph type="pic" idx="4"/>
          </p:nvPr>
        </p:nvSpPr>
        <p:spPr>
          <a:xfrm>
            <a:off x="7635600" y="59262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7" name="Google Shape;197;p19"/>
          <p:cNvSpPr>
            <a:spLocks noGrp="1"/>
          </p:cNvSpPr>
          <p:nvPr>
            <p:ph type="pic" idx="5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>
            <a:spLocks noGrp="1"/>
          </p:cNvSpPr>
          <p:nvPr>
            <p:ph type="pic" idx="6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>
            <a:spLocks noGrp="1"/>
          </p:cNvSpPr>
          <p:nvPr>
            <p:ph type="pic" idx="7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>
            <a:spLocks noGrp="1"/>
          </p:cNvSpPr>
          <p:nvPr>
            <p:ph type="pic" idx="8"/>
          </p:nvPr>
        </p:nvSpPr>
        <p:spPr>
          <a:xfrm>
            <a:off x="1545425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1" name="Google Shape;201;p19"/>
          <p:cNvSpPr>
            <a:spLocks noGrp="1"/>
          </p:cNvSpPr>
          <p:nvPr>
            <p:ph type="pic" idx="9"/>
          </p:nvPr>
        </p:nvSpPr>
        <p:spPr>
          <a:xfrm>
            <a:off x="3932063" y="1963950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2" name="Google Shape;202;p19"/>
          <p:cNvSpPr>
            <a:spLocks noGrp="1"/>
          </p:cNvSpPr>
          <p:nvPr>
            <p:ph type="pic" idx="13"/>
          </p:nvPr>
        </p:nvSpPr>
        <p:spPr>
          <a:xfrm>
            <a:off x="5248888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3" name="Google Shape;203;p19"/>
          <p:cNvSpPr>
            <a:spLocks noGrp="1"/>
          </p:cNvSpPr>
          <p:nvPr>
            <p:ph type="pic" idx="14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>
            <a:spLocks noGrp="1"/>
          </p:cNvSpPr>
          <p:nvPr>
            <p:ph type="pic" idx="15"/>
          </p:nvPr>
        </p:nvSpPr>
        <p:spPr>
          <a:xfrm>
            <a:off x="2286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5" name="Google Shape;205;p19"/>
          <p:cNvSpPr>
            <a:spLocks noGrp="1"/>
          </p:cNvSpPr>
          <p:nvPr>
            <p:ph type="pic" idx="16"/>
          </p:nvPr>
        </p:nvSpPr>
        <p:spPr>
          <a:xfrm>
            <a:off x="39319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6" name="Google Shape;206;p19"/>
          <p:cNvSpPr>
            <a:spLocks noGrp="1"/>
          </p:cNvSpPr>
          <p:nvPr>
            <p:ph type="pic" idx="17"/>
          </p:nvPr>
        </p:nvSpPr>
        <p:spPr>
          <a:xfrm>
            <a:off x="7635600" y="333527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7" name="Google Shape;207;p19"/>
          <p:cNvSpPr>
            <a:spLocks noGrp="1"/>
          </p:cNvSpPr>
          <p:nvPr>
            <p:ph type="pic" idx="18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>
            <a:spLocks noGrp="1"/>
          </p:cNvSpPr>
          <p:nvPr>
            <p:ph type="pic" idx="19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ivider Slide">
  <p:cSld name="CUSTOM_3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on / Missio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039775" y="203250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3"/>
          </p:nvPr>
        </p:nvSpPr>
        <p:spPr>
          <a:xfrm>
            <a:off x="5039775" y="2624675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1" name="Google Shape;301;p37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0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" type="tx">
  <p:cSld name="TITLE_AND_BODY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line" type="titleOnly">
  <p:cSld name="TITLE_ONL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dvantage">
  <p:cSld name="ONE_COLUMN_TEXT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66" name="Google Shape;66;p8"/>
          <p:cNvSpPr>
            <a:spLocks noGrp="1"/>
          </p:cNvSpPr>
          <p:nvPr>
            <p:ph type="pic" idx="2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AIN_POINT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5663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3"/>
          </p:nvPr>
        </p:nvSpPr>
        <p:spPr>
          <a:xfrm>
            <a:off x="2588275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4"/>
          </p:nvPr>
        </p:nvSpPr>
        <p:spPr>
          <a:xfrm>
            <a:off x="4613113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5"/>
          </p:nvPr>
        </p:nvSpPr>
        <p:spPr>
          <a:xfrm>
            <a:off x="66379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6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7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8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arket / Market Size">
  <p:cSld name="SECTION_TITLE_AND_DESCRIPTION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0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2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4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5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6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4.pn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lmpd.org/stats/slmpd-downloadable-crime-files/?dpage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460200" y="1705500"/>
            <a:ext cx="44793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How Crime Has Changed in </a:t>
            </a:r>
            <a:br>
              <a:rPr lang="en" sz="3300" dirty="0"/>
            </a:br>
            <a:r>
              <a:rPr lang="en" sz="3300" dirty="0"/>
              <a:t>St. Louis, MO</a:t>
            </a:r>
            <a:endParaRPr sz="3300" dirty="0"/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 idx="2"/>
          </p:nvPr>
        </p:nvSpPr>
        <p:spPr>
          <a:xfrm>
            <a:off x="460200" y="3153488"/>
            <a:ext cx="403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 study of how crime has changed </a:t>
            </a:r>
            <a:br>
              <a:rPr lang="en" sz="1500" dirty="0"/>
            </a:br>
            <a:r>
              <a:rPr lang="en" sz="1500" dirty="0"/>
              <a:t>from 2021 to 2023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December 2024</a:t>
            </a:r>
            <a:endParaRPr sz="1000" dirty="0"/>
          </a:p>
        </p:txBody>
      </p:sp>
      <p:pic>
        <p:nvPicPr>
          <p:cNvPr id="341" name="Google Shape;341;p41" descr="Abstract image of blue ribbons on a black background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2943" r="32255"/>
          <a:stretch/>
        </p:blipFill>
        <p:spPr>
          <a:xfrm>
            <a:off x="5039775" y="196800"/>
            <a:ext cx="3905400" cy="4749900"/>
          </a:xfrm>
          <a:prstGeom prst="roundRect">
            <a:avLst>
              <a:gd name="adj" fmla="val 16667"/>
            </a:avLst>
          </a:prstGeom>
        </p:spPr>
      </p:pic>
      <p:sp>
        <p:nvSpPr>
          <p:cNvPr id="342" name="Google Shape;342;p41"/>
          <p:cNvSpPr/>
          <p:nvPr/>
        </p:nvSpPr>
        <p:spPr>
          <a:xfrm>
            <a:off x="560525" y="1083400"/>
            <a:ext cx="2412300" cy="410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 SCIENCE SQUAD</a:t>
            </a:r>
            <a:endParaRPr dirty="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600" y="3929103"/>
            <a:ext cx="1017574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 rotWithShape="1">
          <a:blip r:embed="rId5">
            <a:alphaModFix/>
          </a:blip>
          <a:srcRect t="1319" b="-1319"/>
          <a:stretch/>
        </p:blipFill>
        <p:spPr>
          <a:xfrm>
            <a:off x="4320250" y="68450"/>
            <a:ext cx="4712100" cy="50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1700637" y="210051"/>
            <a:ext cx="74433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and Analysis</a:t>
            </a:r>
            <a:endParaRPr dirty="0"/>
          </a:p>
        </p:txBody>
      </p:sp>
      <p:sp>
        <p:nvSpPr>
          <p:cNvPr id="447" name="Google Shape;447;p4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48" name="Google Shape;44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02" y="1497362"/>
            <a:ext cx="3173676" cy="305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300" y="1497350"/>
            <a:ext cx="3570049" cy="30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>
            <a:spLocks noGrp="1"/>
          </p:cNvSpPr>
          <p:nvPr>
            <p:ph type="title"/>
          </p:nvPr>
        </p:nvSpPr>
        <p:spPr>
          <a:xfrm>
            <a:off x="1696574" y="22102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and Analysis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3">
            <a:alphaModFix/>
          </a:blip>
          <a:srcRect t="-5830" b="5830"/>
          <a:stretch/>
        </p:blipFill>
        <p:spPr>
          <a:xfrm>
            <a:off x="679725" y="1115726"/>
            <a:ext cx="7784549" cy="363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body" idx="1"/>
          </p:nvPr>
        </p:nvSpPr>
        <p:spPr>
          <a:xfrm>
            <a:off x="538308" y="2656991"/>
            <a:ext cx="7144129" cy="15975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400050" indent="-171450">
              <a:buClr>
                <a:schemeClr val="accent2">
                  <a:lumMod val="60000"/>
                  <a:lumOff val="40000"/>
                </a:schemeClr>
              </a:buClr>
              <a:buSzPct val="3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patrols during summer evenings.</a:t>
            </a:r>
          </a:p>
          <a:p>
            <a:pPr marL="400050" indent="-171450">
              <a:buClr>
                <a:schemeClr val="accent2">
                  <a:lumMod val="60000"/>
                  <a:lumOff val="40000"/>
                </a:schemeClr>
              </a:buClr>
              <a:buSzPct val="3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400050" indent="-171450">
              <a:buClr>
                <a:schemeClr val="accent2">
                  <a:lumMod val="60000"/>
                  <a:lumOff val="40000"/>
                </a:schemeClr>
              </a:buClr>
              <a:buSzPct val="3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Focus on theft prevention strategies in peak months.</a:t>
            </a:r>
          </a:p>
          <a:p>
            <a:pPr marL="400050" indent="-171450">
              <a:buClr>
                <a:schemeClr val="accent2">
                  <a:lumMod val="60000"/>
                  <a:lumOff val="40000"/>
                </a:schemeClr>
              </a:buClr>
              <a:buSzPct val="3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400050" indent="-171450">
              <a:buClr>
                <a:schemeClr val="accent2">
                  <a:lumMod val="60000"/>
                  <a:lumOff val="40000"/>
                </a:schemeClr>
              </a:buClr>
              <a:buSzPct val="3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Optimize resources during winter.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63" name="Google Shape;463;p51"/>
          <p:cNvSpPr txBox="1">
            <a:spLocks noGrp="1"/>
          </p:cNvSpPr>
          <p:nvPr>
            <p:ph type="title" idx="4294967295"/>
          </p:nvPr>
        </p:nvSpPr>
        <p:spPr>
          <a:xfrm>
            <a:off x="127861" y="147676"/>
            <a:ext cx="8888278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</a:t>
            </a:r>
            <a:r>
              <a:rPr lang="en-US" dirty="0"/>
              <a:t>&amp;</a:t>
            </a:r>
            <a:r>
              <a:rPr lang="en" dirty="0"/>
              <a:t> Actionable Insights</a:t>
            </a:r>
            <a:endParaRPr dirty="0"/>
          </a:p>
        </p:txBody>
      </p:sp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/>
          <p:nvPr/>
        </p:nvSpPr>
        <p:spPr>
          <a:xfrm>
            <a:off x="667017" y="1158714"/>
            <a:ext cx="6767700" cy="17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3 years studied, the most crimes studied were committed in 2022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3 years studied, the most crimes were committed in the summer 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July 2021 and 2022 had the most crime, but January had the most crime in 2023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studied, evenings have the most instances (6pm - 9pm)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 the fewest crimes were committed at night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Car thefts are the most common of the crimes studied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studied,winter months have the fewest incidents.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Property damage (1st Degree) occur less than the other crimes studied.</a:t>
            </a: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2771A-36C0-C918-9420-F6DF7C3E4220}"/>
              </a:ext>
            </a:extLst>
          </p:cNvPr>
          <p:cNvSpPr txBox="1"/>
          <p:nvPr/>
        </p:nvSpPr>
        <p:spPr>
          <a:xfrm>
            <a:off x="1394848" y="406148"/>
            <a:ext cx="60753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00" b="1" dirty="0">
                <a:latin typeface="Inter" panose="020B0604020202020204" charset="0"/>
                <a:ea typeface="Inter" panose="020B0604020202020204" charset="0"/>
              </a:rPr>
              <a:t>Questions &amp; Answers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0FC6B-BD1D-BB82-63AC-5EB5C730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60" y="1393878"/>
            <a:ext cx="3316638" cy="33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0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>
            <a:spLocks noGrp="1"/>
          </p:cNvSpPr>
          <p:nvPr>
            <p:ph type="title"/>
          </p:nvPr>
        </p:nvSpPr>
        <p:spPr>
          <a:xfrm>
            <a:off x="642650" y="592600"/>
            <a:ext cx="26034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pic>
        <p:nvPicPr>
          <p:cNvPr id="356" name="Google Shape;356;p42"/>
          <p:cNvPicPr preferRelativeResize="0"/>
          <p:nvPr/>
        </p:nvPicPr>
        <p:blipFill rotWithShape="1">
          <a:blip r:embed="rId3">
            <a:alphaModFix/>
          </a:blip>
          <a:srcRect l="2207" r="2217"/>
          <a:stretch/>
        </p:blipFill>
        <p:spPr>
          <a:xfrm>
            <a:off x="8171400" y="4125900"/>
            <a:ext cx="972600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75" y="2192650"/>
            <a:ext cx="3162750" cy="23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01AB60-B7D5-F95C-220D-D51B2942A647}"/>
              </a:ext>
            </a:extLst>
          </p:cNvPr>
          <p:cNvSpPr txBox="1"/>
          <p:nvPr/>
        </p:nvSpPr>
        <p:spPr>
          <a:xfrm>
            <a:off x="3952599" y="342186"/>
            <a:ext cx="49976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Introduction – </a:t>
            </a:r>
            <a:r>
              <a:rPr lang="en-US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Why analyze crime trends?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Meet the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Project Overview &amp; 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Research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Data Collection &amp; Cleanup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Research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Findings &amp;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Conclusion &amp;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9A5017-7D1E-5255-9A50-123F2E21D519}"/>
              </a:ext>
            </a:extLst>
          </p:cNvPr>
          <p:cNvSpPr txBox="1"/>
          <p:nvPr/>
        </p:nvSpPr>
        <p:spPr>
          <a:xfrm>
            <a:off x="2592092" y="231381"/>
            <a:ext cx="3463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97E5B-D3FB-081E-AE54-51209334DDE4}"/>
              </a:ext>
            </a:extLst>
          </p:cNvPr>
          <p:cNvSpPr txBox="1"/>
          <p:nvPr/>
        </p:nvSpPr>
        <p:spPr>
          <a:xfrm>
            <a:off x="534692" y="1387098"/>
            <a:ext cx="7981627" cy="273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06F4D7-44F8-5621-A610-D47817D5F143}"/>
              </a:ext>
            </a:extLst>
          </p:cNvPr>
          <p:cNvSpPr txBox="1"/>
          <p:nvPr/>
        </p:nvSpPr>
        <p:spPr>
          <a:xfrm>
            <a:off x="1387097" y="1147469"/>
            <a:ext cx="616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Why Analyze Crime Trends in St. Louis?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AB8AED-0AB0-B093-0318-39BD149F3502}"/>
              </a:ext>
            </a:extLst>
          </p:cNvPr>
          <p:cNvSpPr txBox="1"/>
          <p:nvPr/>
        </p:nvSpPr>
        <p:spPr>
          <a:xfrm>
            <a:off x="743919" y="2100020"/>
            <a:ext cx="81676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St. Louis has one of the highest crime rates in the U.S., making this analysis both relevant and critical.</a:t>
            </a:r>
          </a:p>
          <a:p>
            <a:endParaRPr lang="en-US" sz="1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endParaRPr lang="en-US" sz="1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Understanding crime trends helps improve public safety, allocate resources effectively, and support data-driven policy-making.</a:t>
            </a:r>
          </a:p>
          <a:p>
            <a:endParaRPr lang="en-US" sz="18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73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/>
          <p:nvPr/>
        </p:nvSpPr>
        <p:spPr>
          <a:xfrm>
            <a:off x="7768125" y="-125"/>
            <a:ext cx="1375800" cy="514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43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sp>
        <p:nvSpPr>
          <p:cNvPr id="364" name="Google Shape;364;p43"/>
          <p:cNvSpPr txBox="1">
            <a:spLocks noGrp="1"/>
          </p:cNvSpPr>
          <p:nvPr>
            <p:ph type="subTitle" idx="6"/>
          </p:nvPr>
        </p:nvSpPr>
        <p:spPr>
          <a:xfrm>
            <a:off x="1723600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Luther Johnson</a:t>
            </a:r>
            <a:endParaRPr sz="1000"/>
          </a:p>
        </p:txBody>
      </p:sp>
      <p:sp>
        <p:nvSpPr>
          <p:cNvPr id="365" name="Google Shape;365;p43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66" name="Google Shape;366;p43"/>
          <p:cNvSpPr txBox="1">
            <a:spLocks noGrp="1"/>
          </p:cNvSpPr>
          <p:nvPr>
            <p:ph type="subTitle" idx="6"/>
          </p:nvPr>
        </p:nvSpPr>
        <p:spPr>
          <a:xfrm>
            <a:off x="4088988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Eshumael Manhanzva</a:t>
            </a:r>
            <a:endParaRPr sz="1300"/>
          </a:p>
        </p:txBody>
      </p:sp>
      <p:sp>
        <p:nvSpPr>
          <p:cNvPr id="367" name="Google Shape;367;p43"/>
          <p:cNvSpPr txBox="1">
            <a:spLocks noGrp="1"/>
          </p:cNvSpPr>
          <p:nvPr>
            <p:ph type="subTitle" idx="6"/>
          </p:nvPr>
        </p:nvSpPr>
        <p:spPr>
          <a:xfrm>
            <a:off x="54347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Leslie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Bland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subTitle" idx="6"/>
          </p:nvPr>
        </p:nvSpPr>
        <p:spPr>
          <a:xfrm>
            <a:off x="652767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Saurabh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Singh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279" r="24279"/>
          <a:stretch/>
        </p:blipFill>
        <p:spPr>
          <a:xfrm>
            <a:off x="543463" y="1466258"/>
            <a:ext cx="965700" cy="1056000"/>
          </a:xfrm>
          <a:prstGeom prst="roundRect">
            <a:avLst>
              <a:gd name="adj" fmla="val 16667"/>
            </a:avLst>
          </a:prstGeom>
        </p:spPr>
      </p:pic>
      <p:sp>
        <p:nvSpPr>
          <p:cNvPr id="370" name="Google Shape;370;p43"/>
          <p:cNvSpPr txBox="1">
            <a:spLocks noGrp="1"/>
          </p:cNvSpPr>
          <p:nvPr>
            <p:ph type="subTitle" idx="6"/>
          </p:nvPr>
        </p:nvSpPr>
        <p:spPr>
          <a:xfrm>
            <a:off x="2903713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Cameron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Keplinger</a:t>
            </a:r>
            <a:endParaRPr sz="1000"/>
          </a:p>
        </p:txBody>
      </p:sp>
      <p:sp>
        <p:nvSpPr>
          <p:cNvPr id="371" name="Google Shape;371;p43"/>
          <p:cNvSpPr txBox="1">
            <a:spLocks noGrp="1"/>
          </p:cNvSpPr>
          <p:nvPr>
            <p:ph type="subTitle" idx="6"/>
          </p:nvPr>
        </p:nvSpPr>
        <p:spPr>
          <a:xfrm>
            <a:off x="531372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Valarie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Miller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subTitle" idx="6"/>
          </p:nvPr>
        </p:nvSpPr>
        <p:spPr>
          <a:xfrm>
            <a:off x="7926488" y="2571752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Tyler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Shubert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3867650" y="5456758"/>
            <a:ext cx="965700" cy="183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Your Role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7925513" y="3142458"/>
            <a:ext cx="965700" cy="183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Teaching</a:t>
            </a:r>
            <a:b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Assistant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5" name="Google Shape;37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20089" r="25862" b="40898"/>
          <a:stretch/>
        </p:blipFill>
        <p:spPr>
          <a:xfrm>
            <a:off x="1724951" y="14662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7" name="Google Shape;377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9910" r="11243" b="13778"/>
          <a:stretch/>
        </p:blipFill>
        <p:spPr>
          <a:xfrm>
            <a:off x="291797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8" name="Google Shape;378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7">
            <a:alphaModFix/>
          </a:blip>
          <a:srcRect l="24052" r="14336" b="32628"/>
          <a:stretch/>
        </p:blipFill>
        <p:spPr>
          <a:xfrm>
            <a:off x="410522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9" name="Google Shape;379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8">
            <a:alphaModFix/>
          </a:blip>
          <a:srcRect l="14901" t="4021" r="14908" b="12887"/>
          <a:stretch/>
        </p:blipFill>
        <p:spPr>
          <a:xfrm>
            <a:off x="792552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80" name="Google Shape;380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9">
            <a:alphaModFix/>
          </a:blip>
          <a:srcRect l="4279" r="4270"/>
          <a:stretch/>
        </p:blipFill>
        <p:spPr>
          <a:xfrm>
            <a:off x="5300576" y="1487883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81" name="Google Shape;381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0">
            <a:alphaModFix/>
          </a:blip>
          <a:srcRect l="2543" t="14000" r="2552" b="9200"/>
          <a:stretch/>
        </p:blipFill>
        <p:spPr>
          <a:xfrm>
            <a:off x="6534338" y="1487871"/>
            <a:ext cx="965700" cy="10560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>
            <a:spLocks noGrp="1"/>
          </p:cNvSpPr>
          <p:nvPr>
            <p:ph type="title" idx="4294967295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Overview &amp; Goals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37" y="4125903"/>
            <a:ext cx="1017575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564450" y="1429400"/>
            <a:ext cx="3782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Overview:</a:t>
            </a:r>
            <a:endParaRPr b="1" dirty="0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We analyzed crime data from the St. Louis Metropolitan Police Department for the years </a:t>
            </a:r>
            <a:r>
              <a:rPr lang="en" b="1" dirty="0">
                <a:solidFill>
                  <a:schemeClr val="accent1"/>
                </a:solidFill>
              </a:rPr>
              <a:t>2021, 2022, and 2023</a:t>
            </a:r>
            <a:r>
              <a:rPr lang="en" dirty="0">
                <a:solidFill>
                  <a:schemeClr val="accent1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dirty="0">
                <a:solidFill>
                  <a:schemeClr val="accent1"/>
                </a:solidFill>
              </a:rPr>
              <a:t>Analyzing only the Top 5 crimes.</a:t>
            </a:r>
            <a:endParaRPr dirty="0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The purpose of our analysis was to identify </a:t>
            </a:r>
            <a:r>
              <a:rPr lang="en" b="1" dirty="0">
                <a:solidFill>
                  <a:schemeClr val="accent1"/>
                </a:solidFill>
              </a:rPr>
              <a:t>trends and patterns</a:t>
            </a:r>
            <a:r>
              <a:rPr lang="en" dirty="0">
                <a:solidFill>
                  <a:schemeClr val="accent1"/>
                </a:solidFill>
              </a:rPr>
              <a:t> in crime rates across three key dimensions:</a:t>
            </a:r>
            <a:endParaRPr dirty="0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b="1" dirty="0">
                <a:solidFill>
                  <a:schemeClr val="accent1"/>
                </a:solidFill>
              </a:rPr>
              <a:t>Time of Day</a:t>
            </a:r>
            <a:endParaRPr b="1" dirty="0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b="1" dirty="0">
                <a:solidFill>
                  <a:schemeClr val="accent1"/>
                </a:solidFill>
              </a:rPr>
              <a:t>Month-to-Month Changes</a:t>
            </a:r>
            <a:endParaRPr b="1" dirty="0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b="1" dirty="0">
                <a:solidFill>
                  <a:schemeClr val="accent1"/>
                </a:solidFill>
              </a:rPr>
              <a:t>Seasonal Variations</a:t>
            </a:r>
            <a:endParaRPr sz="17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4305950" y="1366050"/>
            <a:ext cx="4051800" cy="3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Goals:</a:t>
            </a:r>
            <a:endParaRPr b="1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b="1">
                <a:solidFill>
                  <a:schemeClr val="accent1"/>
                </a:solidFill>
              </a:rPr>
              <a:t>Understand Temporal Patterns: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Identify how crime activity fluctuates during different times of the day.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b="1">
                <a:solidFill>
                  <a:schemeClr val="accent1"/>
                </a:solidFill>
              </a:rPr>
              <a:t>Detect Month-to-Month Trends: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Determine how crime rates shift across the months within each year.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b="1">
                <a:solidFill>
                  <a:schemeClr val="accent1"/>
                </a:solidFill>
              </a:rPr>
              <a:t>Assess Seasonal Effects: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Examine how crime rates are influenced by seasonal changes over the three-year period.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1502955" y="183700"/>
            <a:ext cx="6558900" cy="8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Questions</a:t>
            </a:r>
            <a:endParaRPr dirty="0"/>
          </a:p>
        </p:txBody>
      </p:sp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10" name="Google Shape;41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0E1B0E-D705-4348-AF86-9D3AFE4EFEEE}"/>
              </a:ext>
            </a:extLst>
          </p:cNvPr>
          <p:cNvSpPr txBox="1"/>
          <p:nvPr/>
        </p:nvSpPr>
        <p:spPr>
          <a:xfrm>
            <a:off x="420873" y="1368777"/>
            <a:ext cx="87230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Have crime rates increased or decreased between 2021 and 2023?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Do crime patterns vary across the seasons?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How have trends for different crime types evolved?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Which times of year exhibit the highest and lowest crime rates?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What time of day experiences the least crime?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/>
          <p:nvPr/>
        </p:nvSpPr>
        <p:spPr>
          <a:xfrm>
            <a:off x="0" y="0"/>
            <a:ext cx="9144000" cy="1808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4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8532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Data Collection &amp; Clean Up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17" name="Google Shape;417;p46"/>
          <p:cNvSpPr txBox="1">
            <a:spLocks noGrp="1"/>
          </p:cNvSpPr>
          <p:nvPr>
            <p:ph type="body" idx="1"/>
          </p:nvPr>
        </p:nvSpPr>
        <p:spPr>
          <a:xfrm>
            <a:off x="3482250" y="2021650"/>
            <a:ext cx="5462100" cy="24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St. Louis Metropolitan Police Department crime data</a:t>
            </a:r>
            <a:endParaRPr sz="140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CSV was downloaded from:</a:t>
            </a:r>
            <a:br>
              <a:rPr lang="en" sz="1400">
                <a:solidFill>
                  <a:schemeClr val="accent5"/>
                </a:solidFill>
              </a:rPr>
            </a:br>
            <a:r>
              <a:rPr lang="en" sz="1400" u="sng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https://slmpd.org/stats/slmpd-downloadable-crime-files/?dpage=1</a:t>
            </a:r>
            <a:endParaRPr sz="1400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focused on data fields reflecting the </a:t>
            </a:r>
            <a:r>
              <a:rPr lang="en" sz="1400" b="1">
                <a:solidFill>
                  <a:schemeClr val="dk1"/>
                </a:solidFill>
              </a:rPr>
              <a:t>types of crimes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 b="1">
                <a:solidFill>
                  <a:schemeClr val="dk1"/>
                </a:solidFill>
              </a:rPr>
              <a:t>times of day crimes were committed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 b="1">
                <a:solidFill>
                  <a:schemeClr val="dk1"/>
                </a:solidFill>
              </a:rPr>
              <a:t>monthly rates of crimes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 b="1">
                <a:solidFill>
                  <a:schemeClr val="dk1"/>
                </a:solidFill>
              </a:rPr>
              <a:t>seasonal rates of crimes</a:t>
            </a:r>
            <a:r>
              <a:rPr lang="en" sz="1400">
                <a:solidFill>
                  <a:schemeClr val="dk1"/>
                </a:solidFill>
              </a:rPr>
              <a:t>, and </a:t>
            </a:r>
            <a:r>
              <a:rPr lang="en" sz="1400" b="1">
                <a:solidFill>
                  <a:schemeClr val="dk1"/>
                </a:solidFill>
              </a:rPr>
              <a:t>yearly data values</a:t>
            </a:r>
            <a:r>
              <a:rPr lang="en" sz="1400">
                <a:solidFill>
                  <a:schemeClr val="dk1"/>
                </a:solidFill>
              </a:rPr>
              <a:t>.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CSV file has 18138 total records covering 2021-2023</a:t>
            </a: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5"/>
              </a:solidFill>
            </a:endParaRPr>
          </a:p>
        </p:txBody>
      </p:sp>
      <p:sp>
        <p:nvSpPr>
          <p:cNvPr id="418" name="Google Shape;418;p4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19" name="Google Shape;41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50" y="1595700"/>
            <a:ext cx="2936874" cy="29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/>
          <p:nvPr/>
        </p:nvSpPr>
        <p:spPr>
          <a:xfrm>
            <a:off x="0" y="0"/>
            <a:ext cx="9144000" cy="1808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8532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Data Collection &amp; Clean Up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27" name="Google Shape;427;p47"/>
          <p:cNvSpPr txBox="1">
            <a:spLocks noGrp="1"/>
          </p:cNvSpPr>
          <p:nvPr>
            <p:ph type="body" idx="1"/>
          </p:nvPr>
        </p:nvSpPr>
        <p:spPr>
          <a:xfrm>
            <a:off x="3504725" y="2350938"/>
            <a:ext cx="5462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Determined the Visual Studio data dependencies to review the Top 5 Crime types.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Property Damage : 1st Degree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Property Damage : 1st Degree (Motor Vehicle)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Stealing : Motor Vehicle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Stealing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Leaving Scene of Accident (Motor Vehicle)</a:t>
            </a:r>
            <a:endParaRPr sz="140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Dropped irrelevant columns and crime types.</a:t>
            </a:r>
            <a:endParaRPr sz="1400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Converted column to proper date/time format.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Dropped null/missing values from data</a:t>
            </a: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5"/>
              </a:solidFill>
            </a:endParaRPr>
          </a:p>
        </p:txBody>
      </p:sp>
      <p:sp>
        <p:nvSpPr>
          <p:cNvPr id="428" name="Google Shape;428;p47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50" y="1595700"/>
            <a:ext cx="2936874" cy="29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7"/>
          <p:cNvSpPr txBox="1"/>
          <p:nvPr/>
        </p:nvSpPr>
        <p:spPr>
          <a:xfrm>
            <a:off x="3488825" y="1949725"/>
            <a:ext cx="5493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highlight>
                  <a:srgbClr val="F8F8F8"/>
                </a:highlight>
                <a:latin typeface="Inter"/>
                <a:ea typeface="Inter"/>
                <a:cs typeface="Inter"/>
                <a:sym typeface="Inter"/>
              </a:rPr>
              <a:t>Data Cleanup Overview</a:t>
            </a:r>
            <a:endParaRPr sz="1700" b="1">
              <a:solidFill>
                <a:schemeClr val="dk1"/>
              </a:solidFill>
              <a:highlight>
                <a:srgbClr val="F8F8F8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71883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Approach</a:t>
            </a: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body" idx="1"/>
          </p:nvPr>
        </p:nvSpPr>
        <p:spPr>
          <a:xfrm>
            <a:off x="452575" y="1305375"/>
            <a:ext cx="44013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We used a descriptive analysis method:</a:t>
            </a:r>
            <a:endParaRPr sz="1400" b="1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Summarizing raw data, providing basic insights like averages, counts, and trends, answering "what happened" questions.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Assumptions:</a:t>
            </a:r>
            <a:endParaRPr sz="1400" b="1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Most crimes occur at night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Seasonality may have an impact on crime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Assaults and homicides are likely among the Top 5 crime types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40" name="Google Shape;4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00" y="1484700"/>
            <a:ext cx="3997182" cy="253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651</Words>
  <Application>Microsoft Office PowerPoint</Application>
  <PresentationFormat>On-screen Show (16:9)</PresentationFormat>
  <Paragraphs>119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Inter</vt:lpstr>
      <vt:lpstr>Inter SemiBold</vt:lpstr>
      <vt:lpstr>Inter ExtraBold</vt:lpstr>
      <vt:lpstr>Inter Light</vt:lpstr>
      <vt:lpstr>Investor Pitch</vt:lpstr>
      <vt:lpstr>How Crime Has Changed in  St. Louis, MO</vt:lpstr>
      <vt:lpstr>Agenda</vt:lpstr>
      <vt:lpstr>PowerPoint Presentation</vt:lpstr>
      <vt:lpstr>Meet the Team</vt:lpstr>
      <vt:lpstr>Project Overview &amp; Goals</vt:lpstr>
      <vt:lpstr>Research Questions</vt:lpstr>
      <vt:lpstr>Data Collection &amp; Clean Up </vt:lpstr>
      <vt:lpstr>Data Collection &amp; Clean Up </vt:lpstr>
      <vt:lpstr>Research Approach</vt:lpstr>
      <vt:lpstr>Finding and Analysis</vt:lpstr>
      <vt:lpstr>Finding and Analysis  </vt:lpstr>
      <vt:lpstr>Conclusion &amp; Actionable Insights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saurabh pratap singh</cp:lastModifiedBy>
  <cp:revision>1</cp:revision>
  <dcterms:modified xsi:type="dcterms:W3CDTF">2024-12-17T19:53:31Z</dcterms:modified>
</cp:coreProperties>
</file>